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274" r:id="rId7"/>
    <p:sldId id="276" r:id="rId8"/>
    <p:sldId id="277" r:id="rId9"/>
    <p:sldId id="281" r:id="rId10"/>
    <p:sldId id="282" r:id="rId11"/>
    <p:sldId id="283" r:id="rId12"/>
    <p:sldId id="284" r:id="rId13"/>
    <p:sldId id="286" r:id="rId14"/>
    <p:sldId id="287" r:id="rId15"/>
    <p:sldId id="288" r:id="rId16"/>
    <p:sldId id="285" r:id="rId17"/>
    <p:sldId id="278" r:id="rId18"/>
    <p:sldId id="280" r:id="rId19"/>
    <p:sldId id="262" r:id="rId20"/>
    <p:sldId id="275" r:id="rId21"/>
    <p:sldId id="270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oo Hew" panose="020B0604020202020204" charset="0"/>
      <p:regular r:id="rId30"/>
      <p:bold r:id="rId31"/>
      <p:italic r:id="rId32"/>
      <p:boldItalic r:id="rId33"/>
    </p:embeddedFont>
    <p:embeddedFont>
      <p:font typeface="Corbel" panose="020B0503020204020204" pitchFamily="34" charset="0"/>
      <p:regular r:id="rId34"/>
      <p:bold r:id="rId35"/>
      <p:italic r:id="rId36"/>
      <p:boldItalic r:id="rId37"/>
    </p:embeddedFont>
    <p:embeddedFont>
      <p:font typeface="Space Mono" panose="020B0604020202020204" charset="0"/>
      <p:regular r:id="rId38"/>
      <p:italic r:id="rId39"/>
      <p:boldItalic r:id="rId40"/>
    </p:embeddedFont>
    <p:embeddedFont>
      <p:font typeface="Work Sans" panose="020B0604020202020204" charset="0"/>
      <p:regular r:id="rId41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63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58869-8AD4-4980-A030-78B557877659}" v="86" dt="2018-10-08T10:57:17.4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6" autoAdjust="0"/>
    <p:restoredTop sz="94660"/>
  </p:normalViewPr>
  <p:slideViewPr>
    <p:cSldViewPr snapToGrid="0">
      <p:cViewPr>
        <p:scale>
          <a:sx n="50" d="100"/>
          <a:sy n="50" d="100"/>
        </p:scale>
        <p:origin x="1286" y="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11958869-8AD4-4980-A030-78B557877659}"/>
    <pc:docChg chg="undo custSel addSld delSld modSld sldOrd">
      <pc:chgData name="Rob Sewell" userId="c802df42025d5e1f" providerId="LiveId" clId="{11958869-8AD4-4980-A030-78B557877659}" dt="2018-10-08T10:58:56.301" v="1141" actId="1076"/>
      <pc:docMkLst>
        <pc:docMk/>
      </pc:docMkLst>
      <pc:sldChg chg="delSp modSp modTransition">
        <pc:chgData name="Rob Sewell" userId="c802df42025d5e1f" providerId="LiveId" clId="{11958869-8AD4-4980-A030-78B557877659}" dt="2018-10-08T10:57:17.443" v="1127"/>
        <pc:sldMkLst>
          <pc:docMk/>
          <pc:sldMk cId="3037496560" sldId="256"/>
        </pc:sldMkLst>
        <pc:spChg chg="mod">
          <ac:chgData name="Rob Sewell" userId="c802df42025d5e1f" providerId="LiveId" clId="{11958869-8AD4-4980-A030-78B557877659}" dt="2018-10-08T09:23:01.480" v="7" actId="1076"/>
          <ac:spMkLst>
            <pc:docMk/>
            <pc:sldMk cId="3037496560" sldId="256"/>
            <ac:spMk id="2" creationId="{8F58408E-9AD5-4936-9C31-A5DC67BAE23B}"/>
          </ac:spMkLst>
        </pc:spChg>
        <pc:spChg chg="del">
          <ac:chgData name="Rob Sewell" userId="c802df42025d5e1f" providerId="LiveId" clId="{11958869-8AD4-4980-A030-78B557877659}" dt="2018-10-08T09:22:56.424" v="6" actId="478"/>
          <ac:spMkLst>
            <pc:docMk/>
            <pc:sldMk cId="3037496560" sldId="256"/>
            <ac:spMk id="3" creationId="{9E2C9078-2A87-44FE-9F41-3B4FE8F0E56B}"/>
          </ac:spMkLst>
        </pc:spChg>
      </pc:sldChg>
      <pc:sldChg chg="del">
        <pc:chgData name="Rob Sewell" userId="c802df42025d5e1f" providerId="LiveId" clId="{11958869-8AD4-4980-A030-78B557877659}" dt="2018-10-08T09:24:50.854" v="8" actId="2696"/>
        <pc:sldMkLst>
          <pc:docMk/>
          <pc:sldMk cId="1873522560" sldId="257"/>
        </pc:sldMkLst>
      </pc:sldChg>
      <pc:sldChg chg="modSp add ord modTransition">
        <pc:chgData name="Rob Sewell" userId="c802df42025d5e1f" providerId="LiveId" clId="{11958869-8AD4-4980-A030-78B557877659}" dt="2018-10-08T10:57:17.443" v="1127"/>
        <pc:sldMkLst>
          <pc:docMk/>
          <pc:sldMk cId="2128171024" sldId="257"/>
        </pc:sldMkLst>
        <pc:spChg chg="mod">
          <ac:chgData name="Rob Sewell" userId="c802df42025d5e1f" providerId="LiveId" clId="{11958869-8AD4-4980-A030-78B557877659}" dt="2018-10-08T09:34:17.004" v="62"/>
          <ac:spMkLst>
            <pc:docMk/>
            <pc:sldMk cId="2128171024" sldId="257"/>
            <ac:spMk id="7" creationId="{B30D17FB-026C-41E2-A318-FEF1AB14117E}"/>
          </ac:spMkLst>
        </pc:spChg>
      </pc:sldChg>
      <pc:sldChg chg="del">
        <pc:chgData name="Rob Sewell" userId="c802df42025d5e1f" providerId="LiveId" clId="{11958869-8AD4-4980-A030-78B557877659}" dt="2018-10-08T09:24:53.499" v="9" actId="2696"/>
        <pc:sldMkLst>
          <pc:docMk/>
          <pc:sldMk cId="1114807690" sldId="258"/>
        </pc:sldMkLst>
      </pc:sldChg>
      <pc:sldChg chg="del">
        <pc:chgData name="Rob Sewell" userId="c802df42025d5e1f" providerId="LiveId" clId="{11958869-8AD4-4980-A030-78B557877659}" dt="2018-10-08T09:24:56.428" v="10" actId="2696"/>
        <pc:sldMkLst>
          <pc:docMk/>
          <pc:sldMk cId="551792160" sldId="259"/>
        </pc:sldMkLst>
      </pc:sldChg>
      <pc:sldChg chg="del">
        <pc:chgData name="Rob Sewell" userId="c802df42025d5e1f" providerId="LiveId" clId="{11958869-8AD4-4980-A030-78B557877659}" dt="2018-10-08T09:25:00.148" v="11" actId="2696"/>
        <pc:sldMkLst>
          <pc:docMk/>
          <pc:sldMk cId="99701049" sldId="260"/>
        </pc:sldMkLst>
      </pc:sldChg>
      <pc:sldChg chg="ord modTransition">
        <pc:chgData name="Rob Sewell" userId="c802df42025d5e1f" providerId="LiveId" clId="{11958869-8AD4-4980-A030-78B557877659}" dt="2018-10-08T10:57:17.443" v="1127"/>
        <pc:sldMkLst>
          <pc:docMk/>
          <pc:sldMk cId="2164225936" sldId="262"/>
        </pc:sldMkLst>
      </pc:sldChg>
      <pc:sldChg chg="del">
        <pc:chgData name="Rob Sewell" userId="c802df42025d5e1f" providerId="LiveId" clId="{11958869-8AD4-4980-A030-78B557877659}" dt="2018-10-08T09:25:08.012" v="14" actId="2696"/>
        <pc:sldMkLst>
          <pc:docMk/>
          <pc:sldMk cId="3106890045" sldId="263"/>
        </pc:sldMkLst>
      </pc:sldChg>
      <pc:sldChg chg="del">
        <pc:chgData name="Rob Sewell" userId="c802df42025d5e1f" providerId="LiveId" clId="{11958869-8AD4-4980-A030-78B557877659}" dt="2018-10-08T09:25:09.753" v="15" actId="2696"/>
        <pc:sldMkLst>
          <pc:docMk/>
          <pc:sldMk cId="286844115" sldId="264"/>
        </pc:sldMkLst>
      </pc:sldChg>
      <pc:sldChg chg="del">
        <pc:chgData name="Rob Sewell" userId="c802df42025d5e1f" providerId="LiveId" clId="{11958869-8AD4-4980-A030-78B557877659}" dt="2018-10-08T09:25:12.044" v="16" actId="2696"/>
        <pc:sldMkLst>
          <pc:docMk/>
          <pc:sldMk cId="4255459800" sldId="265"/>
        </pc:sldMkLst>
      </pc:sldChg>
      <pc:sldChg chg="del">
        <pc:chgData name="Rob Sewell" userId="c802df42025d5e1f" providerId="LiveId" clId="{11958869-8AD4-4980-A030-78B557877659}" dt="2018-10-08T09:25:22.912" v="18" actId="2696"/>
        <pc:sldMkLst>
          <pc:docMk/>
          <pc:sldMk cId="3129050103" sldId="266"/>
        </pc:sldMkLst>
      </pc:sldChg>
      <pc:sldChg chg="del">
        <pc:chgData name="Rob Sewell" userId="c802df42025d5e1f" providerId="LiveId" clId="{11958869-8AD4-4980-A030-78B557877659}" dt="2018-10-08T09:25:22.912" v="19" actId="2696"/>
        <pc:sldMkLst>
          <pc:docMk/>
          <pc:sldMk cId="2064991013" sldId="267"/>
        </pc:sldMkLst>
      </pc:sldChg>
      <pc:sldChg chg="del">
        <pc:chgData name="Rob Sewell" userId="c802df42025d5e1f" providerId="LiveId" clId="{11958869-8AD4-4980-A030-78B557877659}" dt="2018-10-08T09:25:22.912" v="20" actId="2696"/>
        <pc:sldMkLst>
          <pc:docMk/>
          <pc:sldMk cId="639549876" sldId="268"/>
        </pc:sldMkLst>
      </pc:sldChg>
      <pc:sldChg chg="del">
        <pc:chgData name="Rob Sewell" userId="c802df42025d5e1f" providerId="LiveId" clId="{11958869-8AD4-4980-A030-78B557877659}" dt="2018-10-08T09:25:22.912" v="17" actId="2696"/>
        <pc:sldMkLst>
          <pc:docMk/>
          <pc:sldMk cId="3606760014" sldId="269"/>
        </pc:sldMkLst>
      </pc:sldChg>
      <pc:sldChg chg="modTransition">
        <pc:chgData name="Rob Sewell" userId="c802df42025d5e1f" providerId="LiveId" clId="{11958869-8AD4-4980-A030-78B557877659}" dt="2018-10-08T10:57:17.443" v="1127"/>
        <pc:sldMkLst>
          <pc:docMk/>
          <pc:sldMk cId="3165699538" sldId="270"/>
        </pc:sldMkLst>
      </pc:sldChg>
      <pc:sldChg chg="del">
        <pc:chgData name="Rob Sewell" userId="c802df42025d5e1f" providerId="LiveId" clId="{11958869-8AD4-4980-A030-78B557877659}" dt="2018-10-08T09:25:02.425" v="12" actId="2696"/>
        <pc:sldMkLst>
          <pc:docMk/>
          <pc:sldMk cId="544341303" sldId="271"/>
        </pc:sldMkLst>
      </pc:sldChg>
      <pc:sldChg chg="addSp delSp modSp add del ord">
        <pc:chgData name="Rob Sewell" userId="c802df42025d5e1f" providerId="LiveId" clId="{11958869-8AD4-4980-A030-78B557877659}" dt="2018-10-08T09:32:56.528" v="38" actId="2696"/>
        <pc:sldMkLst>
          <pc:docMk/>
          <pc:sldMk cId="2270591288" sldId="271"/>
        </pc:sldMkLst>
        <pc:spChg chg="del">
          <ac:chgData name="Rob Sewell" userId="c802df42025d5e1f" providerId="LiveId" clId="{11958869-8AD4-4980-A030-78B557877659}" dt="2018-10-08T09:26:04.356" v="24" actId="478"/>
          <ac:spMkLst>
            <pc:docMk/>
            <pc:sldMk cId="2270591288" sldId="271"/>
            <ac:spMk id="2" creationId="{3263BC18-3441-4BCB-BB27-3604E02C4EC5}"/>
          </ac:spMkLst>
        </pc:spChg>
        <pc:spChg chg="del">
          <ac:chgData name="Rob Sewell" userId="c802df42025d5e1f" providerId="LiveId" clId="{11958869-8AD4-4980-A030-78B557877659}" dt="2018-10-08T09:26:05.894" v="25" actId="478"/>
          <ac:spMkLst>
            <pc:docMk/>
            <pc:sldMk cId="2270591288" sldId="271"/>
            <ac:spMk id="3" creationId="{9D696AA8-BDDB-4C77-817C-BC582C8B5579}"/>
          </ac:spMkLst>
        </pc:spChg>
        <pc:spChg chg="del">
          <ac:chgData name="Rob Sewell" userId="c802df42025d5e1f" providerId="LiveId" clId="{11958869-8AD4-4980-A030-78B557877659}" dt="2018-10-08T09:26:01.032" v="23" actId="478"/>
          <ac:spMkLst>
            <pc:docMk/>
            <pc:sldMk cId="2270591288" sldId="271"/>
            <ac:spMk id="4" creationId="{280551AA-E317-4113-878F-6DC123ABEBDC}"/>
          </ac:spMkLst>
        </pc:spChg>
        <pc:picChg chg="add mod">
          <ac:chgData name="Rob Sewell" userId="c802df42025d5e1f" providerId="LiveId" clId="{11958869-8AD4-4980-A030-78B557877659}" dt="2018-10-08T09:26:33.183" v="30" actId="1076"/>
          <ac:picMkLst>
            <pc:docMk/>
            <pc:sldMk cId="2270591288" sldId="271"/>
            <ac:picMk id="6" creationId="{642FCDF4-D319-4790-8048-ABA71268F85D}"/>
          </ac:picMkLst>
        </pc:picChg>
      </pc:sldChg>
      <pc:sldChg chg="del">
        <pc:chgData name="Rob Sewell" userId="c802df42025d5e1f" providerId="LiveId" clId="{11958869-8AD4-4980-A030-78B557877659}" dt="2018-10-08T09:25:05.782" v="13" actId="2696"/>
        <pc:sldMkLst>
          <pc:docMk/>
          <pc:sldMk cId="1715730382" sldId="272"/>
        </pc:sldMkLst>
      </pc:sldChg>
      <pc:sldChg chg="addSp modSp add modTransition">
        <pc:chgData name="Rob Sewell" userId="c802df42025d5e1f" providerId="LiveId" clId="{11958869-8AD4-4980-A030-78B557877659}" dt="2018-10-08T10:57:17.443" v="1127"/>
        <pc:sldMkLst>
          <pc:docMk/>
          <pc:sldMk cId="2732948788" sldId="274"/>
        </pc:sldMkLst>
        <pc:picChg chg="add mod">
          <ac:chgData name="Rob Sewell" userId="c802df42025d5e1f" providerId="LiveId" clId="{11958869-8AD4-4980-A030-78B557877659}" dt="2018-10-08T09:32:02.766" v="36" actId="14100"/>
          <ac:picMkLst>
            <pc:docMk/>
            <pc:sldMk cId="2732948788" sldId="274"/>
            <ac:picMk id="4" creationId="{A8B4EB1F-823D-49B8-A99F-B85653280BB1}"/>
          </ac:picMkLst>
        </pc:picChg>
        <pc:picChg chg="ord">
          <ac:chgData name="Rob Sewell" userId="c802df42025d5e1f" providerId="LiveId" clId="{11958869-8AD4-4980-A030-78B557877659}" dt="2018-10-08T09:31:41.338" v="32" actId="167"/>
          <ac:picMkLst>
            <pc:docMk/>
            <pc:sldMk cId="2732948788" sldId="274"/>
            <ac:picMk id="8" creationId="{278E56BC-7EE7-494F-AD5E-AB9835856E68}"/>
          </ac:picMkLst>
        </pc:picChg>
      </pc:sldChg>
      <pc:sldChg chg="add modTransition">
        <pc:chgData name="Rob Sewell" userId="c802df42025d5e1f" providerId="LiveId" clId="{11958869-8AD4-4980-A030-78B557877659}" dt="2018-10-08T10:57:17.443" v="1127"/>
        <pc:sldMkLst>
          <pc:docMk/>
          <pc:sldMk cId="3997703935" sldId="275"/>
        </pc:sldMkLst>
      </pc:sldChg>
      <pc:sldChg chg="addSp delSp modSp add modTransition">
        <pc:chgData name="Rob Sewell" userId="c802df42025d5e1f" providerId="LiveId" clId="{11958869-8AD4-4980-A030-78B557877659}" dt="2018-10-08T10:57:17.443" v="1127"/>
        <pc:sldMkLst>
          <pc:docMk/>
          <pc:sldMk cId="427475605" sldId="276"/>
        </pc:sldMkLst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2" creationId="{2981BC5A-D9E2-49E3-B4E0-FDA60D333293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3" creationId="{56EE902C-245B-402A-BFB8-C11FDC304943}"/>
          </ac:spMkLst>
        </pc:spChg>
        <pc:spChg chg="del">
          <ac:chgData name="Rob Sewell" userId="c802df42025d5e1f" providerId="LiveId" clId="{11958869-8AD4-4980-A030-78B557877659}" dt="2018-10-08T09:35:39.527" v="64" actId="478"/>
          <ac:spMkLst>
            <pc:docMk/>
            <pc:sldMk cId="427475605" sldId="276"/>
            <ac:spMk id="4" creationId="{396BED43-6AC9-4633-A0EA-F1F94D0489F9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5" creationId="{DA0CC944-9969-4BE4-929A-0B3FF32DB278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6" creationId="{F6A86E6D-7C85-46E5-A24C-32EE624B2C3A}"/>
          </ac:spMkLst>
        </pc:spChg>
        <pc:spChg chg="add mod">
          <ac:chgData name="Rob Sewell" userId="c802df42025d5e1f" providerId="LiveId" clId="{11958869-8AD4-4980-A030-78B557877659}" dt="2018-10-08T09:57:20.385" v="94" actId="20577"/>
          <ac:spMkLst>
            <pc:docMk/>
            <pc:sldMk cId="427475605" sldId="276"/>
            <ac:spMk id="7" creationId="{5113636A-C07B-4B0A-B84E-D663DC48ED82}"/>
          </ac:spMkLst>
        </pc:spChg>
        <pc:picChg chg="add mod">
          <ac:chgData name="Rob Sewell" userId="c802df42025d5e1f" providerId="LiveId" clId="{11958869-8AD4-4980-A030-78B557877659}" dt="2018-10-08T09:36:06.517" v="69" actId="1076"/>
          <ac:picMkLst>
            <pc:docMk/>
            <pc:sldMk cId="427475605" sldId="276"/>
            <ac:picMk id="8" creationId="{F77B35EA-33DD-48DB-A28B-1E5B604897BD}"/>
          </ac:picMkLst>
        </pc:picChg>
      </pc:sldChg>
      <pc:sldChg chg="addSp delSp modSp add modTransition">
        <pc:chgData name="Rob Sewell" userId="c802df42025d5e1f" providerId="LiveId" clId="{11958869-8AD4-4980-A030-78B557877659}" dt="2018-10-08T10:57:17.443" v="1127"/>
        <pc:sldMkLst>
          <pc:docMk/>
          <pc:sldMk cId="1215005377" sldId="277"/>
        </pc:sldMkLst>
        <pc:spChg chg="mod">
          <ac:chgData name="Rob Sewell" userId="c802df42025d5e1f" providerId="LiveId" clId="{11958869-8AD4-4980-A030-78B557877659}" dt="2018-10-08T09:57:41.746" v="112" actId="20577"/>
          <ac:spMkLst>
            <pc:docMk/>
            <pc:sldMk cId="1215005377" sldId="277"/>
            <ac:spMk id="7" creationId="{5113636A-C07B-4B0A-B84E-D663DC48ED82}"/>
          </ac:spMkLst>
        </pc:spChg>
        <pc:picChg chg="del">
          <ac:chgData name="Rob Sewell" userId="c802df42025d5e1f" providerId="LiveId" clId="{11958869-8AD4-4980-A030-78B557877659}" dt="2018-10-08T09:57:27.553" v="96" actId="478"/>
          <ac:picMkLst>
            <pc:docMk/>
            <pc:sldMk cId="1215005377" sldId="277"/>
            <ac:picMk id="8" creationId="{F77B35EA-33DD-48DB-A28B-1E5B604897BD}"/>
          </ac:picMkLst>
        </pc:picChg>
        <pc:picChg chg="add mod">
          <ac:chgData name="Rob Sewell" userId="c802df42025d5e1f" providerId="LiveId" clId="{11958869-8AD4-4980-A030-78B557877659}" dt="2018-10-08T09:57:33.298" v="99" actId="1076"/>
          <ac:picMkLst>
            <pc:docMk/>
            <pc:sldMk cId="1215005377" sldId="277"/>
            <ac:picMk id="1026" creationId="{BD85547C-1E11-4057-8C3A-2A9127314119}"/>
          </ac:picMkLst>
        </pc:picChg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986363835" sldId="278"/>
        </pc:sldMkLst>
        <pc:spChg chg="add mod">
          <ac:chgData name="Rob Sewell" userId="c802df42025d5e1f" providerId="LiveId" clId="{11958869-8AD4-4980-A030-78B557877659}" dt="2018-10-08T10:00:55.695" v="131" actId="1076"/>
          <ac:spMkLst>
            <pc:docMk/>
            <pc:sldMk cId="986363835" sldId="278"/>
            <ac:spMk id="2" creationId="{9B29389E-32E8-4101-B0E8-560BE6136443}"/>
          </ac:spMkLst>
        </pc:spChg>
        <pc:spChg chg="add mod">
          <ac:chgData name="Rob Sewell" userId="c802df42025d5e1f" providerId="LiveId" clId="{11958869-8AD4-4980-A030-78B557877659}" dt="2018-10-08T10:02:48.833" v="153" actId="1076"/>
          <ac:spMkLst>
            <pc:docMk/>
            <pc:sldMk cId="986363835" sldId="278"/>
            <ac:spMk id="6" creationId="{53069916-EB37-48A7-A33F-B6D835CB2AF9}"/>
          </ac:spMkLst>
        </pc:spChg>
        <pc:spChg chg="mod">
          <ac:chgData name="Rob Sewell" userId="c802df42025d5e1f" providerId="LiveId" clId="{11958869-8AD4-4980-A030-78B557877659}" dt="2018-10-08T10:00:20.431" v="123" actId="20577"/>
          <ac:spMkLst>
            <pc:docMk/>
            <pc:sldMk cId="986363835" sldId="278"/>
            <ac:spMk id="7" creationId="{5113636A-C07B-4B0A-B84E-D663DC48ED82}"/>
          </ac:spMkLst>
        </pc:spChg>
        <pc:picChg chg="add del">
          <ac:chgData name="Rob Sewell" userId="c802df42025d5e1f" providerId="LiveId" clId="{11958869-8AD4-4980-A030-78B557877659}" dt="2018-10-08T10:02:43.448" v="151"/>
          <ac:picMkLst>
            <pc:docMk/>
            <pc:sldMk cId="986363835" sldId="278"/>
            <ac:picMk id="3" creationId="{7AA32F8B-ABA7-4F02-BB25-7392F4193E6F}"/>
          </ac:picMkLst>
        </pc:picChg>
        <pc:picChg chg="del">
          <ac:chgData name="Rob Sewell" userId="c802df42025d5e1f" providerId="LiveId" clId="{11958869-8AD4-4980-A030-78B557877659}" dt="2018-10-08T10:00:23.105" v="124" actId="478"/>
          <ac:picMkLst>
            <pc:docMk/>
            <pc:sldMk cId="986363835" sldId="278"/>
            <ac:picMk id="1026" creationId="{BD85547C-1E11-4057-8C3A-2A9127314119}"/>
          </ac:picMkLst>
        </pc:picChg>
      </pc:sldChg>
      <pc:sldChg chg="addSp delSp modSp add del">
        <pc:chgData name="Rob Sewell" userId="c802df42025d5e1f" providerId="LiveId" clId="{11958869-8AD4-4980-A030-78B557877659}" dt="2018-10-08T10:52:54.730" v="760" actId="2696"/>
        <pc:sldMkLst>
          <pc:docMk/>
          <pc:sldMk cId="211349458" sldId="279"/>
        </pc:sldMkLst>
        <pc:spChg chg="del">
          <ac:chgData name="Rob Sewell" userId="c802df42025d5e1f" providerId="LiveId" clId="{11958869-8AD4-4980-A030-78B557877659}" dt="2018-10-08T10:01:11.663" v="133" actId="478"/>
          <ac:spMkLst>
            <pc:docMk/>
            <pc:sldMk cId="211349458" sldId="279"/>
            <ac:spMk id="2" creationId="{9B29389E-32E8-4101-B0E8-560BE6136443}"/>
          </ac:spMkLst>
        </pc:spChg>
        <pc:spChg chg="add del">
          <ac:chgData name="Rob Sewell" userId="c802df42025d5e1f" providerId="LiveId" clId="{11958869-8AD4-4980-A030-78B557877659}" dt="2018-10-08T10:01:30.704" v="137"/>
          <ac:spMkLst>
            <pc:docMk/>
            <pc:sldMk cId="211349458" sldId="279"/>
            <ac:spMk id="3" creationId="{961F9A73-85A4-4AF6-8435-0831BDBEFA61}"/>
          </ac:spMkLst>
        </pc:spChg>
        <pc:spChg chg="add mod">
          <ac:chgData name="Rob Sewell" userId="c802df42025d5e1f" providerId="LiveId" clId="{11958869-8AD4-4980-A030-78B557877659}" dt="2018-10-08T10:02:35.400" v="149" actId="1076"/>
          <ac:spMkLst>
            <pc:docMk/>
            <pc:sldMk cId="211349458" sldId="279"/>
            <ac:spMk id="8" creationId="{C4256F44-398B-46B4-8A0C-0636AEA9CB8D}"/>
          </ac:spMkLst>
        </pc:spChg>
        <pc:picChg chg="add del mod">
          <ac:chgData name="Rob Sewell" userId="c802df42025d5e1f" providerId="LiveId" clId="{11958869-8AD4-4980-A030-78B557877659}" dt="2018-10-08T10:01:39.033" v="142" actId="478"/>
          <ac:picMkLst>
            <pc:docMk/>
            <pc:sldMk cId="211349458" sldId="279"/>
            <ac:picMk id="4" creationId="{39104E75-50E9-4D78-8F45-F4E29D36854E}"/>
          </ac:picMkLst>
        </pc:picChg>
        <pc:picChg chg="add mod">
          <ac:chgData name="Rob Sewell" userId="c802df42025d5e1f" providerId="LiveId" clId="{11958869-8AD4-4980-A030-78B557877659}" dt="2018-10-08T10:02:18.368" v="146" actId="1076"/>
          <ac:picMkLst>
            <pc:docMk/>
            <pc:sldMk cId="211349458" sldId="279"/>
            <ac:picMk id="6" creationId="{AB184A20-4EB0-4340-BE75-7E66DC767576}"/>
          </ac:picMkLst>
        </pc:picChg>
      </pc:sldChg>
      <pc:sldChg chg="add modTransition">
        <pc:chgData name="Rob Sewell" userId="c802df42025d5e1f" providerId="LiveId" clId="{11958869-8AD4-4980-A030-78B557877659}" dt="2018-10-08T10:57:17.443" v="1127"/>
        <pc:sldMkLst>
          <pc:docMk/>
          <pc:sldMk cId="3851325525" sldId="280"/>
        </pc:sldMkLst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4000985386" sldId="281"/>
        </pc:sldMkLst>
        <pc:spChg chg="add mod">
          <ac:chgData name="Rob Sewell" userId="c802df42025d5e1f" providerId="LiveId" clId="{11958869-8AD4-4980-A030-78B557877659}" dt="2018-10-08T10:33:49.814" v="214" actId="20577"/>
          <ac:spMkLst>
            <pc:docMk/>
            <pc:sldMk cId="4000985386" sldId="281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33:03.027" v="186" actId="20577"/>
          <ac:spMkLst>
            <pc:docMk/>
            <pc:sldMk cId="4000985386" sldId="281"/>
            <ac:spMk id="7" creationId="{5113636A-C07B-4B0A-B84E-D663DC48ED82}"/>
          </ac:spMkLst>
        </pc:spChg>
        <pc:picChg chg="del">
          <ac:chgData name="Rob Sewell" userId="c802df42025d5e1f" providerId="LiveId" clId="{11958869-8AD4-4980-A030-78B557877659}" dt="2018-10-08T10:33:06.195" v="187" actId="478"/>
          <ac:picMkLst>
            <pc:docMk/>
            <pc:sldMk cId="4000985386" sldId="281"/>
            <ac:picMk id="6" creationId="{AB184A20-4EB0-4340-BE75-7E66DC767576}"/>
          </ac:picMkLst>
        </pc:picChg>
      </pc:sldChg>
      <pc:sldChg chg="delSp modSp add modTransition">
        <pc:chgData name="Rob Sewell" userId="c802df42025d5e1f" providerId="LiveId" clId="{11958869-8AD4-4980-A030-78B557877659}" dt="2018-10-08T10:57:40.395" v="1130" actId="14100"/>
        <pc:sldMkLst>
          <pc:docMk/>
          <pc:sldMk cId="3225781113" sldId="282"/>
        </pc:sldMkLst>
        <pc:spChg chg="mod">
          <ac:chgData name="Rob Sewell" userId="c802df42025d5e1f" providerId="LiveId" clId="{11958869-8AD4-4980-A030-78B557877659}" dt="2018-10-08T10:57:40.395" v="1130" actId="14100"/>
          <ac:spMkLst>
            <pc:docMk/>
            <pc:sldMk cId="3225781113" sldId="282"/>
            <ac:spMk id="5" creationId="{9F629D15-B5F2-4AA5-8FBB-5774451794B9}"/>
          </ac:spMkLst>
        </pc:spChg>
        <pc:spChg chg="del">
          <ac:chgData name="Rob Sewell" userId="c802df42025d5e1f" providerId="LiveId" clId="{11958869-8AD4-4980-A030-78B557877659}" dt="2018-10-08T10:35:13.417" v="249" actId="478"/>
          <ac:spMkLst>
            <pc:docMk/>
            <pc:sldMk cId="3225781113" sldId="282"/>
            <ac:spMk id="8" creationId="{C4256F44-398B-46B4-8A0C-0636AEA9CB8D}"/>
          </ac:spMkLst>
        </pc:spChg>
      </pc:sldChg>
      <pc:sldChg chg="modSp add modTransition">
        <pc:chgData name="Rob Sewell" userId="c802df42025d5e1f" providerId="LiveId" clId="{11958869-8AD4-4980-A030-78B557877659}" dt="2018-10-08T10:58:08.525" v="1134" actId="1076"/>
        <pc:sldMkLst>
          <pc:docMk/>
          <pc:sldMk cId="3852738209" sldId="283"/>
        </pc:sldMkLst>
        <pc:spChg chg="mod">
          <ac:chgData name="Rob Sewell" userId="c802df42025d5e1f" providerId="LiveId" clId="{11958869-8AD4-4980-A030-78B557877659}" dt="2018-10-08T10:58:08.525" v="1134" actId="1076"/>
          <ac:spMkLst>
            <pc:docMk/>
            <pc:sldMk cId="3852738209" sldId="283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37:05.930" v="281" actId="20577"/>
          <ac:spMkLst>
            <pc:docMk/>
            <pc:sldMk cId="3852738209" sldId="283"/>
            <ac:spMk id="7" creationId="{5113636A-C07B-4B0A-B84E-D663DC48ED82}"/>
          </ac:spMkLst>
        </pc:spChg>
      </pc:sldChg>
      <pc:sldChg chg="addSp modSp add modTransition">
        <pc:chgData name="Rob Sewell" userId="c802df42025d5e1f" providerId="LiveId" clId="{11958869-8AD4-4980-A030-78B557877659}" dt="2018-10-08T10:58:31.866" v="1137" actId="1076"/>
        <pc:sldMkLst>
          <pc:docMk/>
          <pc:sldMk cId="2156835776" sldId="284"/>
        </pc:sldMkLst>
        <pc:spChg chg="add mod">
          <ac:chgData name="Rob Sewell" userId="c802df42025d5e1f" providerId="LiveId" clId="{11958869-8AD4-4980-A030-78B557877659}" dt="2018-10-08T10:43:52.280" v="531" actId="1076"/>
          <ac:spMkLst>
            <pc:docMk/>
            <pc:sldMk cId="2156835776" sldId="284"/>
            <ac:spMk id="2" creationId="{CA0F8F26-3AE6-400B-AE4E-8C418D5D3DD0}"/>
          </ac:spMkLst>
        </pc:spChg>
        <pc:spChg chg="mod">
          <ac:chgData name="Rob Sewell" userId="c802df42025d5e1f" providerId="LiveId" clId="{11958869-8AD4-4980-A030-78B557877659}" dt="2018-10-08T10:58:31.866" v="1137" actId="1076"/>
          <ac:spMkLst>
            <pc:docMk/>
            <pc:sldMk cId="2156835776" sldId="284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40:47.852" v="448" actId="20577"/>
          <ac:spMkLst>
            <pc:docMk/>
            <pc:sldMk cId="2156835776" sldId="284"/>
            <ac:spMk id="7" creationId="{5113636A-C07B-4B0A-B84E-D663DC48ED82}"/>
          </ac:spMkLst>
        </pc:spChg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4101476006" sldId="285"/>
        </pc:sldMkLst>
        <pc:spChg chg="del">
          <ac:chgData name="Rob Sewell" userId="c802df42025d5e1f" providerId="LiveId" clId="{11958869-8AD4-4980-A030-78B557877659}" dt="2018-10-08T10:55:00.999" v="1121" actId="478"/>
          <ac:spMkLst>
            <pc:docMk/>
            <pc:sldMk cId="4101476006" sldId="285"/>
            <ac:spMk id="2" creationId="{CA0F8F26-3AE6-400B-AE4E-8C418D5D3DD0}"/>
          </ac:spMkLst>
        </pc:spChg>
        <pc:spChg chg="add del mod">
          <ac:chgData name="Rob Sewell" userId="c802df42025d5e1f" providerId="LiveId" clId="{11958869-8AD4-4980-A030-78B557877659}" dt="2018-10-08T10:53:14.584" v="761" actId="478"/>
          <ac:spMkLst>
            <pc:docMk/>
            <pc:sldMk cId="4101476006" sldId="285"/>
            <ac:spMk id="3" creationId="{F7306F71-99D4-4FD5-9769-60529616A20C}"/>
          </ac:spMkLst>
        </pc:spChg>
        <pc:spChg chg="mod">
          <ac:chgData name="Rob Sewell" userId="c802df42025d5e1f" providerId="LiveId" clId="{11958869-8AD4-4980-A030-78B557877659}" dt="2018-10-08T10:54:54.260" v="1120" actId="255"/>
          <ac:spMkLst>
            <pc:docMk/>
            <pc:sldMk cId="4101476006" sldId="285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53:20.853" v="777" actId="20577"/>
          <ac:spMkLst>
            <pc:docMk/>
            <pc:sldMk cId="4101476006" sldId="285"/>
            <ac:spMk id="7" creationId="{5113636A-C07B-4B0A-B84E-D663DC48ED82}"/>
          </ac:spMkLst>
        </pc:spChg>
      </pc:sldChg>
      <pc:sldChg chg="addSp delSp modSp add modTransition">
        <pc:chgData name="Rob Sewell" userId="c802df42025d5e1f" providerId="LiveId" clId="{11958869-8AD4-4980-A030-78B557877659}" dt="2018-10-08T10:58:44.233" v="1139" actId="1076"/>
        <pc:sldMkLst>
          <pc:docMk/>
          <pc:sldMk cId="3543921056" sldId="286"/>
        </pc:sldMkLst>
        <pc:spChg chg="del">
          <ac:chgData name="Rob Sewell" userId="c802df42025d5e1f" providerId="LiveId" clId="{11958869-8AD4-4980-A030-78B557877659}" dt="2018-10-08T10:48:57.740" v="680" actId="478"/>
          <ac:spMkLst>
            <pc:docMk/>
            <pc:sldMk cId="3543921056" sldId="286"/>
            <ac:spMk id="2" creationId="{CA0F8F26-3AE6-400B-AE4E-8C418D5D3DD0}"/>
          </ac:spMkLst>
        </pc:spChg>
        <pc:spChg chg="del">
          <ac:chgData name="Rob Sewell" userId="c802df42025d5e1f" providerId="LiveId" clId="{11958869-8AD4-4980-A030-78B557877659}" dt="2018-10-08T10:48:03.249" v="669" actId="478"/>
          <ac:spMkLst>
            <pc:docMk/>
            <pc:sldMk cId="3543921056" sldId="286"/>
            <ac:spMk id="3" creationId="{F7306F71-99D4-4FD5-9769-60529616A20C}"/>
          </ac:spMkLst>
        </pc:spChg>
        <pc:spChg chg="add del mod">
          <ac:chgData name="Rob Sewell" userId="c802df42025d5e1f" providerId="LiveId" clId="{11958869-8AD4-4980-A030-78B557877659}" dt="2018-10-08T10:57:07.864" v="1126" actId="478"/>
          <ac:spMkLst>
            <pc:docMk/>
            <pc:sldMk cId="3543921056" sldId="286"/>
            <ac:spMk id="4" creationId="{863DF8A5-AEDD-4FA8-8C4E-6445A08F94D1}"/>
          </ac:spMkLst>
        </pc:spChg>
        <pc:spChg chg="mod">
          <ac:chgData name="Rob Sewell" userId="c802df42025d5e1f" providerId="LiveId" clId="{11958869-8AD4-4980-A030-78B557877659}" dt="2018-10-08T10:58:44.233" v="1139" actId="1076"/>
          <ac:spMkLst>
            <pc:docMk/>
            <pc:sldMk cId="3543921056" sldId="286"/>
            <ac:spMk id="5" creationId="{9F629D15-B5F2-4AA5-8FBB-5774451794B9}"/>
          </ac:spMkLst>
        </pc:spChg>
      </pc:sldChg>
      <pc:sldChg chg="addSp delSp modSp add modTransition">
        <pc:chgData name="Rob Sewell" userId="c802df42025d5e1f" providerId="LiveId" clId="{11958869-8AD4-4980-A030-78B557877659}" dt="2018-10-08T10:58:56.301" v="1141" actId="1076"/>
        <pc:sldMkLst>
          <pc:docMk/>
          <pc:sldMk cId="3069641357" sldId="287"/>
        </pc:sldMkLst>
        <pc:spChg chg="add del mod">
          <ac:chgData name="Rob Sewell" userId="c802df42025d5e1f" providerId="LiveId" clId="{11958869-8AD4-4980-A030-78B557877659}" dt="2018-10-08T10:57:04.617" v="1125" actId="478"/>
          <ac:spMkLst>
            <pc:docMk/>
            <pc:sldMk cId="3069641357" sldId="287"/>
            <ac:spMk id="2" creationId="{7EB9BCEF-6175-4C47-9EE8-8BA4FBAB5896}"/>
          </ac:spMkLst>
        </pc:spChg>
        <pc:spChg chg="mod">
          <ac:chgData name="Rob Sewell" userId="c802df42025d5e1f" providerId="LiveId" clId="{11958869-8AD4-4980-A030-78B557877659}" dt="2018-10-08T10:58:56.301" v="1141" actId="1076"/>
          <ac:spMkLst>
            <pc:docMk/>
            <pc:sldMk cId="3069641357" sldId="287"/>
            <ac:spMk id="4" creationId="{863DF8A5-AEDD-4FA8-8C4E-6445A08F94D1}"/>
          </ac:spMkLst>
        </pc:spChg>
        <pc:spChg chg="del">
          <ac:chgData name="Rob Sewell" userId="c802df42025d5e1f" providerId="LiveId" clId="{11958869-8AD4-4980-A030-78B557877659}" dt="2018-10-08T10:50:29.322" v="705" actId="478"/>
          <ac:spMkLst>
            <pc:docMk/>
            <pc:sldMk cId="3069641357" sldId="287"/>
            <ac:spMk id="5" creationId="{9F629D15-B5F2-4AA5-8FBB-5774451794B9}"/>
          </ac:spMkLst>
        </pc:spChg>
      </pc:sldChg>
      <pc:sldChg chg="delSp modSp add modTransition">
        <pc:chgData name="Rob Sewell" userId="c802df42025d5e1f" providerId="LiveId" clId="{11958869-8AD4-4980-A030-78B557877659}" dt="2018-10-08T10:57:17.443" v="1127"/>
        <pc:sldMkLst>
          <pc:docMk/>
          <pc:sldMk cId="3763191804" sldId="288"/>
        </pc:sldMkLst>
        <pc:spChg chg="mod">
          <ac:chgData name="Rob Sewell" userId="c802df42025d5e1f" providerId="LiveId" clId="{11958869-8AD4-4980-A030-78B557877659}" dt="2018-10-08T10:52:33.407" v="758" actId="1076"/>
          <ac:spMkLst>
            <pc:docMk/>
            <pc:sldMk cId="3763191804" sldId="288"/>
            <ac:spMk id="2" creationId="{7EB9BCEF-6175-4C47-9EE8-8BA4FBAB5896}"/>
          </ac:spMkLst>
        </pc:spChg>
        <pc:spChg chg="del mod">
          <ac:chgData name="Rob Sewell" userId="c802df42025d5e1f" providerId="LiveId" clId="{11958869-8AD4-4980-A030-78B557877659}" dt="2018-10-08T10:52:20.825" v="755" actId="478"/>
          <ac:spMkLst>
            <pc:docMk/>
            <pc:sldMk cId="3763191804" sldId="288"/>
            <ac:spMk id="4" creationId="{863DF8A5-AEDD-4FA8-8C4E-6445A08F94D1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eg>
</file>

<file path=ppt/media/image19.jpg>
</file>

<file path=ppt/media/image2.png>
</file>

<file path=ppt/media/image20.png>
</file>

<file path=ppt/media/image22.jpeg>
</file>

<file path=ppt/media/image23.png>
</file>

<file path=ppt/media/image24.sv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FAEFE-116C-4B5E-98E8-31DC97E2F43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2D046-5677-4CE1-B613-A70C4A599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94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 of Him and 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0E23C-15A9-4F52-97FC-841D7BEDE3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3938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onderwer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FE3048B-0670-49D9-BDC7-CC3A61FA8A54}"/>
              </a:ext>
            </a:extLst>
          </p:cNvPr>
          <p:cNvSpPr/>
          <p:nvPr userDrawn="1"/>
        </p:nvSpPr>
        <p:spPr>
          <a:xfrm>
            <a:off x="9076457" y="5271163"/>
            <a:ext cx="2260023" cy="6778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8EB8210-1886-4285-AC2E-4080F9D983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642890"/>
            <a:ext cx="1920240" cy="18958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60" y="5297977"/>
            <a:ext cx="1293628" cy="6468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311" y="5308615"/>
            <a:ext cx="1455332" cy="6468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10" y="5297977"/>
            <a:ext cx="1706895" cy="6443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810" y="6069013"/>
            <a:ext cx="693331" cy="641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914" y="5262278"/>
            <a:ext cx="2197727" cy="219772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D47C57-CD95-467E-8AE4-7E1A4D1CB6E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794" y="6069013"/>
            <a:ext cx="1905313" cy="64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F65C30F-00D7-4244-8F33-6A0E4F6ACB2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50" y="5301193"/>
            <a:ext cx="1555200" cy="648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72D26F0-EE96-4E63-8820-FE8A7B34A5D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634" y="5414203"/>
            <a:ext cx="2170800" cy="4327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B036BE-6C8E-4400-BC74-4A755817CA9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134" y="5286749"/>
            <a:ext cx="1742779" cy="64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14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QLUG-Vergelijking + subtite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A7EDC-86E0-4EC0-AEE9-F2877AD9F6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7BA2386-A68A-45E1-A1DC-8CA7486CEB8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7F072F0-AE02-49B6-8A4F-E3763A3BC8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5FBFB9-7917-4841-B205-88C3BCC2D3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93051D3-F642-40E0-9DFB-BA10347F20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/>
            </a:lvl1pPr>
            <a:lvl3pPr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296F312-9B53-43A9-B2C6-5A7FAA148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7048123-CE8A-4EF1-9FF6-490B3B61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91A1B40-58F2-4307-A1D1-061BC973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0871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QLUG-Alleen 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704E84-D48C-4304-A629-AE3B6361A8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1AC837B-8BD4-4012-A95D-52040109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D991490-E514-45A0-A382-B218A34A3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20169E-4A0D-4B0E-8086-767AFC696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155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QLUG-Lee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743340B5-BFBA-4C67-A2F5-C24CE52D4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D462919-4E93-4C5C-9D36-7ADB243BB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845E61-5755-4E3F-9DFB-5EE872EB8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045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QLUG-Inhoud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1641C-7703-411C-A705-3370D33180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A90F13-E4AE-4CD6-80D5-357C4073C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41BC2E3-C3CC-40B6-8AD5-59C50E467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5852C4-9CCC-49E1-942D-9BF17ED9C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937A506-DCA0-4E95-9F4F-30FB1E5C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58F8163-1BBC-49EA-90EA-D5E72300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6589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QLUG-Afbeelding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E30BDB-5EA1-46C6-AC37-6868951176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D41126D-7F11-4EF4-9EF4-2C0278A9A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6370AEE-BF21-496D-9261-EE2731F42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B9561F8-3425-4D2F-B248-9C8BC9FAF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BCE5A5B-CC74-4DBA-B0D4-595F617C0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FB9E6F6-3A87-4A5B-9908-998939F6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15898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SQLUG-Titel en verticale 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86C50-10CF-44FC-BFBB-3FD042C8C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94EB714-6EED-4849-ACB6-A4BBB534D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86B5729-AD4A-4D39-B855-8DB7F2C8F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89A902-0983-4E76-95B5-F72744EC3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948F5E-D517-40CC-83BE-CEB951582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00782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QLUG-Verticale titel en 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20B3BB89-DFED-42AE-B3E9-F54CA76DB30A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A25085-C228-46CE-879B-5603E0C97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7FB4977-989D-416F-9B06-DD77F9C1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8C7273-3C68-4125-BFDC-78C9475FD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89EA04-EDCF-4FCF-A431-914D410E4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0262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9" name="Ondertitel 2">
            <a:extLst>
              <a:ext uri="{FF2B5EF4-FFF2-40B4-BE49-F238E27FC236}">
                <a16:creationId xmlns:a16="http://schemas.microsoft.com/office/drawing/2014/main" id="{E9B268C6-746C-4F34-90CE-2E3779E6BB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99284" y="3912040"/>
            <a:ext cx="3593432" cy="2054043"/>
          </a:xfrm>
          <a:ln>
            <a:noFill/>
          </a:ln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Adres, website, telefoonnummer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65B3AD7A-3F49-43B4-84AB-EE9A4E1C25A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1158617"/>
            <a:ext cx="1920240" cy="1895856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2AD6FB26-D799-4AFB-A402-2AFD790701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3295734"/>
            <a:ext cx="1920240" cy="37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788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DC455-3C72-40B5-BCDC-89A3ADE32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E7770-E228-46D2-BF75-9A2079EC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572AF-6B2D-4084-ADF8-791DAB00A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312D-050A-4213-9B1A-76FC13855043}" type="datetimeFigureOut">
              <a:rPr lang="en-GB" smtClean="0"/>
              <a:t>08/10/2018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BC3F4-C538-4562-99B4-C78DA3E1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88D9-3434-46A8-843F-0DB946B3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50CF6-0B24-4EA4-B57A-0AD74D4B35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470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 + logo-grij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E6331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CDC92E8-F049-408F-9958-94DAD7B64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23" y="1895244"/>
            <a:ext cx="312115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47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 + logo-roo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CDC92E8-F049-408F-9958-94DAD7B64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23" y="1895244"/>
            <a:ext cx="312115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14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-grij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E6331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D3DE72A-AD23-4577-B803-7A21F0EFAF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600" y="6094800"/>
            <a:ext cx="390144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-roo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C450B78A-8767-4807-B193-31EF6ED835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600" y="6094800"/>
            <a:ext cx="390144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94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QLUG-Hoofdstu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7916A6-7344-4100-B55B-B51B5C4D4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C2C3EE1-97A9-4CB9-A2F9-D878938692A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2E16671-BDB9-4C2F-B7DF-2A2073F95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B739908-86E9-4753-822A-43FFE0AC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70C2DA8-A2E9-49E3-AEF8-35194521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9412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B3685-8765-4367-B571-7B1BFAE33C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027257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937A64-B2ED-477E-A45A-5DFDCE766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7173"/>
            <a:ext cx="10515600" cy="385979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B45FF94-8CFD-4AF6-AA51-6FCE2456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677E5D-9616-4450-826D-71B5A967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54A1770-56EE-4866-B794-900DC879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525188F4-EFAE-4F7B-9F66-1CF7CC9F42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497012"/>
            <a:ext cx="10515600" cy="716251"/>
          </a:xfrm>
        </p:spPr>
        <p:txBody>
          <a:bodyPr/>
          <a:lstStyle>
            <a:lvl1pPr marL="0" indent="0">
              <a:buNone/>
              <a:defRPr b="1">
                <a:solidFill>
                  <a:srgbClr val="E63312"/>
                </a:solidFill>
              </a:defRPr>
            </a:lvl1pPr>
          </a:lstStyle>
          <a:p>
            <a:pPr lvl="0"/>
            <a:r>
              <a:rPr lang="nl-BE" dirty="0"/>
              <a:t>Subtitel bewerken</a:t>
            </a:r>
          </a:p>
        </p:txBody>
      </p:sp>
    </p:spTree>
    <p:extLst>
      <p:ext uri="{BB962C8B-B14F-4D97-AF65-F5344CB8AC3E}">
        <p14:creationId xmlns:p14="http://schemas.microsoft.com/office/powerpoint/2010/main" val="211108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Tekst + afbeeld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5BFF2-FD53-4691-B365-11BE29F6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2200" y="365125"/>
            <a:ext cx="5181600" cy="1325563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CDE9E76-A00E-445E-AA90-7E95130E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86025"/>
            <a:ext cx="5181600" cy="369093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C3A3007-958F-4653-97CA-91A3DAE8F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ADB935-DC55-4558-BC6E-5055A93B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435F01B-82E9-475E-BD70-11B53AA7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afbeelding 8">
            <a:extLst>
              <a:ext uri="{FF2B5EF4-FFF2-40B4-BE49-F238E27FC236}">
                <a16:creationId xmlns:a16="http://schemas.microsoft.com/office/drawing/2014/main" id="{416143FB-0716-4026-B2B7-8C13CBCC90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6598"/>
            <a:ext cx="5472771" cy="6864597"/>
          </a:xfrm>
          <a:custGeom>
            <a:avLst/>
            <a:gdLst>
              <a:gd name="connsiteX0" fmla="*/ 0 w 4966636"/>
              <a:gd name="connsiteY0" fmla="*/ 0 h 6858000"/>
              <a:gd name="connsiteX1" fmla="*/ 4966636 w 4966636"/>
              <a:gd name="connsiteY1" fmla="*/ 0 h 6858000"/>
              <a:gd name="connsiteX2" fmla="*/ 4966636 w 4966636"/>
              <a:gd name="connsiteY2" fmla="*/ 6858000 h 6858000"/>
              <a:gd name="connsiteX3" fmla="*/ 0 w 4966636"/>
              <a:gd name="connsiteY3" fmla="*/ 6858000 h 6858000"/>
              <a:gd name="connsiteX4" fmla="*/ 0 w 4966636"/>
              <a:gd name="connsiteY4" fmla="*/ 0 h 6858000"/>
              <a:gd name="connsiteX0" fmla="*/ 0 w 4966636"/>
              <a:gd name="connsiteY0" fmla="*/ 0 h 6858000"/>
              <a:gd name="connsiteX1" fmla="*/ 4966636 w 4966636"/>
              <a:gd name="connsiteY1" fmla="*/ 0 h 6858000"/>
              <a:gd name="connsiteX2" fmla="*/ 4088812 w 4966636"/>
              <a:gd name="connsiteY2" fmla="*/ 6845808 h 6858000"/>
              <a:gd name="connsiteX3" fmla="*/ 0 w 4966636"/>
              <a:gd name="connsiteY3" fmla="*/ 6858000 h 6858000"/>
              <a:gd name="connsiteX4" fmla="*/ 0 w 4966636"/>
              <a:gd name="connsiteY4" fmla="*/ 0 h 6858000"/>
              <a:gd name="connsiteX0" fmla="*/ 0 w 5466508"/>
              <a:gd name="connsiteY0" fmla="*/ 0 h 6858000"/>
              <a:gd name="connsiteX1" fmla="*/ 5466508 w 5466508"/>
              <a:gd name="connsiteY1" fmla="*/ 12192 h 6858000"/>
              <a:gd name="connsiteX2" fmla="*/ 4088812 w 5466508"/>
              <a:gd name="connsiteY2" fmla="*/ 6845808 h 6858000"/>
              <a:gd name="connsiteX3" fmla="*/ 0 w 5466508"/>
              <a:gd name="connsiteY3" fmla="*/ 6858000 h 6858000"/>
              <a:gd name="connsiteX4" fmla="*/ 0 w 5466508"/>
              <a:gd name="connsiteY4" fmla="*/ 0 h 6858000"/>
              <a:gd name="connsiteX0" fmla="*/ 0 w 5472771"/>
              <a:gd name="connsiteY0" fmla="*/ 6597 h 6864597"/>
              <a:gd name="connsiteX1" fmla="*/ 5472771 w 5472771"/>
              <a:gd name="connsiteY1" fmla="*/ 0 h 6864597"/>
              <a:gd name="connsiteX2" fmla="*/ 4088812 w 5472771"/>
              <a:gd name="connsiteY2" fmla="*/ 6852405 h 6864597"/>
              <a:gd name="connsiteX3" fmla="*/ 0 w 5472771"/>
              <a:gd name="connsiteY3" fmla="*/ 6864597 h 6864597"/>
              <a:gd name="connsiteX4" fmla="*/ 0 w 5472771"/>
              <a:gd name="connsiteY4" fmla="*/ 6597 h 6864597"/>
              <a:gd name="connsiteX0" fmla="*/ 0 w 5472771"/>
              <a:gd name="connsiteY0" fmla="*/ 6597 h 6864597"/>
              <a:gd name="connsiteX1" fmla="*/ 5472771 w 5472771"/>
              <a:gd name="connsiteY1" fmla="*/ 0 h 6864597"/>
              <a:gd name="connsiteX2" fmla="*/ 4088812 w 5472771"/>
              <a:gd name="connsiteY2" fmla="*/ 6852405 h 6864597"/>
              <a:gd name="connsiteX3" fmla="*/ 0 w 5472771"/>
              <a:gd name="connsiteY3" fmla="*/ 6864597 h 6864597"/>
              <a:gd name="connsiteX4" fmla="*/ 0 w 5472771"/>
              <a:gd name="connsiteY4" fmla="*/ 6597 h 686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2771" h="6864597">
                <a:moveTo>
                  <a:pt x="0" y="6597"/>
                </a:moveTo>
                <a:cubicBezTo>
                  <a:pt x="1824257" y="4398"/>
                  <a:pt x="95689" y="11724"/>
                  <a:pt x="5472771" y="0"/>
                </a:cubicBezTo>
                <a:lnTo>
                  <a:pt x="4088812" y="6852405"/>
                </a:lnTo>
                <a:lnTo>
                  <a:pt x="0" y="6864597"/>
                </a:lnTo>
                <a:lnTo>
                  <a:pt x="0" y="659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Tijdelijke aanduiding voor tekst 10">
            <a:extLst>
              <a:ext uri="{FF2B5EF4-FFF2-40B4-BE49-F238E27FC236}">
                <a16:creationId xmlns:a16="http://schemas.microsoft.com/office/drawing/2014/main" id="{D3F5FBCA-DCDC-42F1-93CF-FC17F13651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1828800"/>
            <a:ext cx="5181600" cy="519113"/>
          </a:xfrm>
        </p:spPr>
        <p:txBody>
          <a:bodyPr/>
          <a:lstStyle>
            <a:lvl1pPr marL="0" indent="0">
              <a:buNone/>
              <a:defRPr b="1">
                <a:solidFill>
                  <a:srgbClr val="E63312"/>
                </a:solidFill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Tx/>
              <a:tabLst/>
              <a:defRPr/>
            </a:pPr>
            <a:r>
              <a:rPr lang="nl-NL" dirty="0"/>
              <a:t>Subtitel bewerken</a:t>
            </a:r>
          </a:p>
        </p:txBody>
      </p:sp>
    </p:spTree>
    <p:extLst>
      <p:ext uri="{BB962C8B-B14F-4D97-AF65-F5344CB8AC3E}">
        <p14:creationId xmlns:p14="http://schemas.microsoft.com/office/powerpoint/2010/main" val="993488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QLUG-Vergelijk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5BFF2-FD53-4691-B365-11BE29F6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B96184-270C-45AF-8471-EADCC735B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CDE9E76-A00E-445E-AA90-7E95130E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C3A3007-958F-4653-97CA-91A3DAE8F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8/10/2018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ADB935-DC55-4558-BC6E-5055A93B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435F01B-82E9-475E-BD70-11B53AA7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034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EDE65E2-74F3-4F47-932B-15F0981B7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15DB231-16CF-484F-8A41-E75333264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0"/>
            <a:r>
              <a:rPr lang="nl-NL" dirty="0"/>
              <a:t>Tweede niveau</a:t>
            </a:r>
          </a:p>
          <a:p>
            <a:pPr lvl="0"/>
            <a:r>
              <a:rPr lang="nl-NL" dirty="0"/>
              <a:t>Derde niveau</a:t>
            </a:r>
          </a:p>
          <a:p>
            <a:pPr lvl="0"/>
            <a:r>
              <a:rPr lang="nl-NL" dirty="0"/>
              <a:t>Vierde niveau</a:t>
            </a:r>
          </a:p>
          <a:p>
            <a:pPr lvl="0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B705C0-2772-478F-8B54-73F8734D8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0000"/>
            <a:ext cx="27432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fld id="{32B761D9-E960-4C97-B008-B6DF9DA2CA7C}" type="datetimeFigureOut">
              <a:rPr lang="nl-BE" smtClean="0"/>
              <a:pPr/>
              <a:t>8/10/2018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BD61B26-6252-4026-BA13-12A533BEC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0000"/>
            <a:ext cx="41148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5F1E477-A1B3-4413-9D34-85AFD94745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0400" y="6390000"/>
            <a:ext cx="6516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fld id="{7F82EA71-94FC-4E91-BF00-FC3B2CACB525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60054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51" r:id="rId6"/>
    <p:sldLayoutId id="2147483650" r:id="rId7"/>
    <p:sldLayoutId id="2147483666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5" r:id="rId17"/>
    <p:sldLayoutId id="214748366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pace Mono" panose="02000509040000020004" pitchFamily="49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bg1"/>
        </a:buClr>
        <a:buFont typeface="Coo Hew" pitchFamily="2" charset="0"/>
        <a:buChar char="×"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5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%3A%2F%2Fforms.office.com%2FPages%2FResponsePage.aspx%3Fid%3DPRtzXX0eZUSYU3PvKridQTECVnStr0tNlZOsYYEU5IJUOUhCSlg3OTZIUzk5N0dESlpGV1pNUFVTUy4u&amp;data=02%7C01%7C%7C07f8dadf09ba4a459a9f08d62c879e0d%7C84df9e7fe9f640afb435aaaaaaaaaaaa%7C1%7C0%7C636745358309818690&amp;sdata=FYQyeWJwsK%2F%2FkRoQcH3Esm82aCnl61DvwWtD6%2Fpr%2BYk%3D&amp;reserved=0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%3A%2F%2Fforms.office.com%2FPages%2FResponsePage.aspx%3Fid%3DPRtzXX0eZUSYU3PvKridQTECVnStr0tNlZOsYYEU5IJUOUhCSlg3OTZIUzk5N0dESlpGV1pNUFVTUy4u&amp;data=02%7C01%7C%7C07f8dadf09ba4a459a9f08d62c879e0d%7C84df9e7fe9f640afb435aaaaaaaaaaaa%7C1%7C0%7C636745358309818690&amp;sdata=FYQyeWJwsK%2F%2FkRoQcH3Esm82aCnl61DvwWtD6%2Fpr%2BYk%3D&amp;reserved=0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8408E-9AD5-4936-9C31-A5DC67BAE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94649"/>
            <a:ext cx="9144000" cy="1101600"/>
          </a:xfrm>
        </p:spPr>
        <p:txBody>
          <a:bodyPr>
            <a:normAutofit fontScale="90000"/>
          </a:bodyPr>
          <a:lstStyle/>
          <a:p>
            <a:r>
              <a:rPr lang="en-GB" dirty="0"/>
              <a:t>How Can You Do CI/CD with SQL Databases using AKS and ACR and VSTS?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4FB058E-6DC9-4E3F-8988-709D44B218AB}"/>
              </a:ext>
            </a:extLst>
          </p:cNvPr>
          <p:cNvSpPr txBox="1"/>
          <p:nvPr/>
        </p:nvSpPr>
        <p:spPr>
          <a:xfrm>
            <a:off x="-5755071" y="0"/>
            <a:ext cx="5145471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BE" b="1" u="sng" dirty="0"/>
              <a:t>RICHTLIJNEN HUISSTIJL</a:t>
            </a:r>
          </a:p>
          <a:p>
            <a:endParaRPr lang="nl-BE" dirty="0"/>
          </a:p>
          <a:p>
            <a:r>
              <a:rPr lang="nl-BE" dirty="0"/>
              <a:t>Gelieve te controleren of het juiste font wordt weergegeven: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Work</a:t>
            </a:r>
            <a:r>
              <a:rPr lang="nl-BE" dirty="0"/>
              <a:t> Sans voor lopende tekst en subtitels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Space Mono voor hoofdtitels</a:t>
            </a:r>
          </a:p>
          <a:p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F4ADFEF-DBD2-43D5-8623-F137FEACC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5071" y="1923752"/>
            <a:ext cx="5145471" cy="2917233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63E596C5-4D6F-4186-9384-131AF645872E}"/>
              </a:ext>
            </a:extLst>
          </p:cNvPr>
          <p:cNvSpPr txBox="1"/>
          <p:nvPr/>
        </p:nvSpPr>
        <p:spPr>
          <a:xfrm>
            <a:off x="-5755071" y="5201714"/>
            <a:ext cx="5145471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BE" dirty="0"/>
              <a:t>Voor hoofdtitels komen steeds twee liggende streepjes!</a:t>
            </a:r>
          </a:p>
          <a:p>
            <a:endParaRPr lang="nl-BE" dirty="0"/>
          </a:p>
          <a:p>
            <a:r>
              <a:rPr lang="nl-BE" dirty="0"/>
              <a:t>Bij nieuwe dia’s moeten </a:t>
            </a:r>
            <a:r>
              <a:rPr lang="nl-BE" dirty="0" err="1"/>
              <a:t>dianummers</a:t>
            </a:r>
            <a:r>
              <a:rPr lang="nl-BE" dirty="0"/>
              <a:t> (eveneens vooraf gegaan door twee liggende streepjes) nog ingevoegd worden. Dat kan onder invoegen &gt; tekst &gt; </a:t>
            </a:r>
            <a:r>
              <a:rPr lang="nl-BE" dirty="0" err="1"/>
              <a:t>dianummer</a:t>
            </a:r>
            <a:r>
              <a:rPr lang="nl-BE" dirty="0"/>
              <a:t>. Daar kan je ook de eventuele voettekst wijzigen.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3D925BF-ABD5-4DAE-9879-2C1BFC6F8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5071" y="7501434"/>
            <a:ext cx="5145471" cy="272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9656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2388870" y="1746796"/>
            <a:ext cx="741426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Stop the container</a:t>
            </a:r>
          </a:p>
          <a:p>
            <a:br>
              <a:rPr lang="en-GB" sz="3600" dirty="0"/>
            </a:b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Docker stop 2017</a:t>
            </a:r>
          </a:p>
          <a:p>
            <a:endParaRPr lang="en-GB" sz="3600" dirty="0"/>
          </a:p>
          <a:p>
            <a:r>
              <a:rPr lang="en-GB" sz="3600" dirty="0"/>
              <a:t>Create the image</a:t>
            </a:r>
          </a:p>
          <a:p>
            <a:endParaRPr lang="en-GB" sz="3600" dirty="0"/>
          </a:p>
          <a:p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Docker commit 2017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</a:t>
            </a:r>
            <a:endParaRPr lang="en-GB" sz="3600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4392105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3DF8A5-AEDD-4FA8-8C4E-6445A08F94D1}"/>
              </a:ext>
            </a:extLst>
          </p:cNvPr>
          <p:cNvSpPr/>
          <p:nvPr/>
        </p:nvSpPr>
        <p:spPr>
          <a:xfrm>
            <a:off x="883920" y="1690688"/>
            <a:ext cx="104241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Login to ACR</a:t>
            </a:r>
            <a:br>
              <a:rPr lang="en-GB" sz="3600" dirty="0"/>
            </a:br>
            <a:endParaRPr lang="en-GB" sz="3600" dirty="0"/>
          </a:p>
          <a:p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az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login --name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beardacr</a:t>
            </a:r>
            <a:b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</a:br>
            <a:endParaRPr lang="en-GB" sz="3600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GB" sz="3600" dirty="0"/>
              <a:t>List the server name</a:t>
            </a:r>
            <a:br>
              <a:rPr lang="en-GB" sz="3600" dirty="0"/>
            </a:br>
            <a:endParaRPr lang="en-GB" sz="3600" dirty="0"/>
          </a:p>
          <a:p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az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list --resource-group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beardkubes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--query "[].{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acrLoginServer:loginServer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}" --output table</a:t>
            </a:r>
          </a:p>
        </p:txBody>
      </p:sp>
    </p:spTree>
    <p:extLst>
      <p:ext uri="{BB962C8B-B14F-4D97-AF65-F5344CB8AC3E}">
        <p14:creationId xmlns:p14="http://schemas.microsoft.com/office/powerpoint/2010/main" val="306964135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B9BCEF-6175-4C47-9EE8-8BA4FBAB5896}"/>
              </a:ext>
            </a:extLst>
          </p:cNvPr>
          <p:cNvSpPr/>
          <p:nvPr/>
        </p:nvSpPr>
        <p:spPr>
          <a:xfrm>
            <a:off x="358140" y="2154585"/>
            <a:ext cx="117729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Tag the image</a:t>
            </a:r>
            <a:br>
              <a:rPr lang="en-GB" sz="3200" dirty="0"/>
            </a:br>
            <a:endParaRPr lang="en-GB" sz="3200" dirty="0"/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docker tag 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</a:t>
            </a:r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 beardacr.azurecr.io/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bearddevimage:latest</a:t>
            </a:r>
            <a:r>
              <a:rPr lang="en-GB" sz="3200" dirty="0"/>
              <a:t> </a:t>
            </a:r>
          </a:p>
          <a:p>
            <a:endParaRPr lang="en-GB" sz="3200" dirty="0"/>
          </a:p>
          <a:p>
            <a:r>
              <a:rPr lang="en-GB" sz="3200" dirty="0"/>
              <a:t>Push the image to ACR</a:t>
            </a:r>
            <a:br>
              <a:rPr lang="en-GB" sz="3200" dirty="0"/>
            </a:br>
            <a:endParaRPr lang="en-GB" sz="3200" dirty="0"/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docker push beardacr.azurecr.io/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bearddevimage:latest</a:t>
            </a:r>
            <a:endParaRPr lang="en-GB" sz="32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6319180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we are ready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388620" y="1822996"/>
            <a:ext cx="1210818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We have our Production database in a container which we can spin up in very small amount of time.</a:t>
            </a:r>
          </a:p>
          <a:p>
            <a:endParaRPr lang="en-GB" sz="3200" dirty="0"/>
          </a:p>
          <a:p>
            <a:r>
              <a:rPr lang="en-GB" sz="3200" dirty="0"/>
              <a:t>Our developers could use this for doing their development</a:t>
            </a:r>
          </a:p>
          <a:p>
            <a:endParaRPr lang="en-GB" sz="3200" dirty="0"/>
          </a:p>
          <a:p>
            <a:r>
              <a:rPr lang="en-GB" sz="3200" dirty="0"/>
              <a:t>We can build it into our Test process so that we know we are always using the latest version of our production database and adding the </a:t>
            </a:r>
            <a:r>
              <a:rPr lang="en-GB" sz="3200" dirty="0" err="1"/>
              <a:t>artifacts</a:t>
            </a:r>
            <a:r>
              <a:rPr lang="en-GB" sz="3200" dirty="0"/>
              <a:t> for our release</a:t>
            </a:r>
          </a:p>
          <a:p>
            <a:endParaRPr lang="en-GB" sz="2400" dirty="0"/>
          </a:p>
          <a:p>
            <a:br>
              <a:rPr lang="en-GB" dirty="0"/>
            </a:br>
            <a:endParaRPr lang="en-GB" sz="3200" dirty="0">
              <a:solidFill>
                <a:schemeClr val="bg1"/>
              </a:solidFill>
              <a:highlight>
                <a:srgbClr val="000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0147600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29389E-32E8-4101-B0E8-560BE6136443}"/>
              </a:ext>
            </a:extLst>
          </p:cNvPr>
          <p:cNvSpPr/>
          <p:nvPr/>
        </p:nvSpPr>
        <p:spPr>
          <a:xfrm>
            <a:off x="1577340" y="2280196"/>
            <a:ext cx="97764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The name Kubernetes originates from Greek, meaning helmsman or pilot, and is the root of governor and cybernetic. </a:t>
            </a:r>
            <a:br>
              <a:rPr lang="en-GB" sz="3600" dirty="0"/>
            </a:br>
            <a:r>
              <a:rPr lang="en-GB" sz="3600" dirty="0"/>
              <a:t>K8s is an abbreviation derived by replacing the 8 letters “</a:t>
            </a:r>
            <a:r>
              <a:rPr lang="en-GB" sz="3600" dirty="0" err="1"/>
              <a:t>ubernete</a:t>
            </a:r>
            <a:r>
              <a:rPr lang="en-GB" sz="3600" dirty="0"/>
              <a:t>” with “8”.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069916-EB37-48A7-A33F-B6D835CB2AF9}"/>
              </a:ext>
            </a:extLst>
          </p:cNvPr>
          <p:cNvSpPr/>
          <p:nvPr/>
        </p:nvSpPr>
        <p:spPr>
          <a:xfrm>
            <a:off x="294894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</p:spTree>
    <p:extLst>
      <p:ext uri="{BB962C8B-B14F-4D97-AF65-F5344CB8AC3E}">
        <p14:creationId xmlns:p14="http://schemas.microsoft.com/office/powerpoint/2010/main" val="98636383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B184A20-4EB0-4340-BE75-7E66DC767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6155" y="1784033"/>
            <a:ext cx="5423839" cy="41443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256F44-398B-46B4-8A0C-0636AEA9CB8D}"/>
              </a:ext>
            </a:extLst>
          </p:cNvPr>
          <p:cNvSpPr/>
          <p:nvPr/>
        </p:nvSpPr>
        <p:spPr>
          <a:xfrm>
            <a:off x="304038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</p:spTree>
    <p:extLst>
      <p:ext uri="{BB962C8B-B14F-4D97-AF65-F5344CB8AC3E}">
        <p14:creationId xmlns:p14="http://schemas.microsoft.com/office/powerpoint/2010/main" val="385132552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074E64-E192-4D62-B3F3-6B31D2DF3812}"/>
              </a:ext>
            </a:extLst>
          </p:cNvPr>
          <p:cNvSpPr/>
          <p:nvPr/>
        </p:nvSpPr>
        <p:spPr>
          <a:xfrm>
            <a:off x="7215194" y="2888794"/>
            <a:ext cx="3359028" cy="9986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2425FD00-52CB-45DF-9A7A-323F18B4F8B0}"/>
              </a:ext>
            </a:extLst>
          </p:cNvPr>
          <p:cNvSpPr txBox="1">
            <a:spLocks/>
          </p:cNvSpPr>
          <p:nvPr/>
        </p:nvSpPr>
        <p:spPr>
          <a:xfrm>
            <a:off x="2311052" y="365125"/>
            <a:ext cx="9042748" cy="10272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Space Mono" panose="02000509040000020004" pitchFamily="49" charset="0"/>
                <a:ea typeface="+mj-ea"/>
                <a:cs typeface="+mj-cs"/>
              </a:defRPr>
            </a:lvl1pPr>
          </a:lstStyle>
          <a:p>
            <a:r>
              <a:rPr lang="nl-BE"/>
              <a:t>Thanks to our sponsors!</a:t>
            </a:r>
            <a:endParaRPr lang="nl-BE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86" y="1496223"/>
            <a:ext cx="2545752" cy="127287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547" y="1548173"/>
            <a:ext cx="2699981" cy="119999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194" y="1500993"/>
            <a:ext cx="3359028" cy="126810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035" y="5176417"/>
            <a:ext cx="1364417" cy="126334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300" y="3972139"/>
            <a:ext cx="3671904" cy="36719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6F39FA-264C-477D-B707-24E24D7AE6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85" y="2869407"/>
            <a:ext cx="2576845" cy="952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DDA49A-2961-4D35-8BBB-2781E6A93D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595" y="5331085"/>
            <a:ext cx="2952000" cy="1015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52FBE1-7717-439A-B4EC-93A6AC6069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33" y="2853822"/>
            <a:ext cx="2396693" cy="99862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22261D-457A-4DD1-B62B-C0F5BB84A5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584" y="3060047"/>
            <a:ext cx="2989376" cy="59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2593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78E56BC-7EE7-494F-AD5E-AB9835856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5" y="1"/>
            <a:ext cx="12188825" cy="68511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F27358-0AA8-48D6-94FD-F6FB41179DD5}"/>
              </a:ext>
            </a:extLst>
          </p:cNvPr>
          <p:cNvSpPr/>
          <p:nvPr/>
        </p:nvSpPr>
        <p:spPr>
          <a:xfrm>
            <a:off x="335360" y="1772817"/>
            <a:ext cx="4868640" cy="52937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 Light"/>
              </a:rPr>
              <a:t>Just like Jimi Hendrix …</a:t>
            </a:r>
          </a:p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</a:rPr>
              <a:t>We love to get feedback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  <a:hlinkClick r:id="rId3"/>
              </a:rPr>
              <a:t>Please complete the </a:t>
            </a: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"/>
                <a:hlinkClick r:id="rId3"/>
              </a:rPr>
              <a:t>session feedback forms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endParaRPr lang="en-GB" dirty="0">
              <a:solidFill>
                <a:prstClr val="white"/>
              </a:solidFill>
              <a:latin typeface="Corbel"/>
            </a:endParaRPr>
          </a:p>
        </p:txBody>
      </p:sp>
      <p:pic>
        <p:nvPicPr>
          <p:cNvPr id="4" name="Picture 3" descr="A picture containing indoor, piece&#10;&#10;Description generated with high confidence">
            <a:extLst>
              <a:ext uri="{FF2B5EF4-FFF2-40B4-BE49-F238E27FC236}">
                <a16:creationId xmlns:a16="http://schemas.microsoft.com/office/drawing/2014/main" id="{A8B4EB1F-823D-49B8-A99F-B85653280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0" y="3620222"/>
            <a:ext cx="3230880" cy="323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0393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ndertitel 3">
            <a:extLst>
              <a:ext uri="{FF2B5EF4-FFF2-40B4-BE49-F238E27FC236}">
                <a16:creationId xmlns:a16="http://schemas.microsoft.com/office/drawing/2014/main" id="{7596A80C-23A3-470C-B974-126268F0A2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6569953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B136B5E8-3DF2-4F4F-805D-CE512CCF59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F37F6A-9700-467C-83AA-0AC6D61084D6}"/>
              </a:ext>
            </a:extLst>
          </p:cNvPr>
          <p:cNvSpPr/>
          <p:nvPr/>
        </p:nvSpPr>
        <p:spPr>
          <a:xfrm>
            <a:off x="0" y="6442121"/>
            <a:ext cx="2950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bg2">
                    <a:lumMod val="90000"/>
                  </a:schemeClr>
                </a:solidFill>
              </a:rPr>
              <a:t>Photo by Vladislav </a:t>
            </a:r>
            <a:r>
              <a:rPr lang="en-GB" sz="1400" dirty="0" err="1">
                <a:solidFill>
                  <a:schemeClr val="bg2">
                    <a:lumMod val="90000"/>
                  </a:schemeClr>
                </a:solidFill>
              </a:rPr>
              <a:t>Klapin</a:t>
            </a:r>
            <a:r>
              <a:rPr lang="en-GB" sz="1400" dirty="0">
                <a:solidFill>
                  <a:schemeClr val="bg2">
                    <a:lumMod val="90000"/>
                  </a:schemeClr>
                </a:solidFill>
              </a:rPr>
              <a:t> on </a:t>
            </a:r>
            <a:r>
              <a:rPr lang="en-GB" sz="1400" dirty="0" err="1">
                <a:solidFill>
                  <a:schemeClr val="bg2">
                    <a:lumMod val="90000"/>
                  </a:schemeClr>
                </a:solidFill>
              </a:rPr>
              <a:t>Unsplash</a:t>
            </a:r>
            <a:endParaRPr lang="en-GB" sz="14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D17FB-026C-41E2-A318-FEF1AB14117E}"/>
              </a:ext>
            </a:extLst>
          </p:cNvPr>
          <p:cNvSpPr txBox="1"/>
          <p:nvPr/>
        </p:nvSpPr>
        <p:spPr>
          <a:xfrm>
            <a:off x="6432152" y="4195353"/>
            <a:ext cx="561702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Eelco Drost -- 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Does Stuff</a:t>
            </a:r>
          </a:p>
          <a:p>
            <a:endParaRPr lang="en-GB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Rob Sewell 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– MVP – Consultant</a:t>
            </a:r>
          </a:p>
          <a:p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SQLDBAWith</a:t>
            </a:r>
            <a:r>
              <a:rPr lang="en-GB" sz="3200" dirty="0">
                <a:solidFill>
                  <a:srgbClr val="FF0000"/>
                </a:solidFill>
              </a:rPr>
              <a:t>A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Beard.com</a:t>
            </a:r>
            <a:br>
              <a:rPr lang="en-GB" sz="32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12817102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78E56BC-7EE7-494F-AD5E-AB9835856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5" y="1"/>
            <a:ext cx="12188825" cy="68511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F27358-0AA8-48D6-94FD-F6FB41179DD5}"/>
              </a:ext>
            </a:extLst>
          </p:cNvPr>
          <p:cNvSpPr/>
          <p:nvPr/>
        </p:nvSpPr>
        <p:spPr>
          <a:xfrm>
            <a:off x="335360" y="1772817"/>
            <a:ext cx="4868640" cy="52937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 Light"/>
              </a:rPr>
              <a:t>Just like Jimi Hendrix …</a:t>
            </a:r>
          </a:p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</a:rPr>
              <a:t>We love to get feedback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  <a:hlinkClick r:id="rId3"/>
              </a:rPr>
              <a:t>Please complete the </a:t>
            </a: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"/>
                <a:hlinkClick r:id="rId3"/>
              </a:rPr>
              <a:t>session feedback forms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endParaRPr lang="en-GB" dirty="0">
              <a:solidFill>
                <a:prstClr val="white"/>
              </a:solidFill>
              <a:latin typeface="Corbel"/>
            </a:endParaRPr>
          </a:p>
        </p:txBody>
      </p:sp>
      <p:pic>
        <p:nvPicPr>
          <p:cNvPr id="4" name="Picture 3" descr="A picture containing indoor, piece&#10;&#10;Description generated with high confidence">
            <a:extLst>
              <a:ext uri="{FF2B5EF4-FFF2-40B4-BE49-F238E27FC236}">
                <a16:creationId xmlns:a16="http://schemas.microsoft.com/office/drawing/2014/main" id="{A8B4EB1F-823D-49B8-A99F-B85653280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0" y="3620222"/>
            <a:ext cx="3230880" cy="323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94878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Delivery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7B35EA-33DD-48DB-A28B-1E5B60489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224" y="2280446"/>
            <a:ext cx="9252113" cy="244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560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Integration</a:t>
            </a:r>
          </a:p>
        </p:txBody>
      </p:sp>
      <p:pic>
        <p:nvPicPr>
          <p:cNvPr id="1026" name="Picture 2" descr="https://www.red-gate.com/simple-talk/wp-content/uploads/2014/07/app1.jpg">
            <a:extLst>
              <a:ext uri="{FF2B5EF4-FFF2-40B4-BE49-F238E27FC236}">
                <a16:creationId xmlns:a16="http://schemas.microsoft.com/office/drawing/2014/main" id="{BD85547C-1E11-4057-8C3A-2A9127314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253" y="2171700"/>
            <a:ext cx="4645494" cy="370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00537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Container Registry -ACR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256F44-398B-46B4-8A0C-0636AEA9CB8D}"/>
              </a:ext>
            </a:extLst>
          </p:cNvPr>
          <p:cNvSpPr/>
          <p:nvPr/>
        </p:nvSpPr>
        <p:spPr>
          <a:xfrm>
            <a:off x="304038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577340" y="2280196"/>
            <a:ext cx="97764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Private Container registry</a:t>
            </a:r>
          </a:p>
        </p:txBody>
      </p:sp>
    </p:spTree>
    <p:extLst>
      <p:ext uri="{BB962C8B-B14F-4D97-AF65-F5344CB8AC3E}">
        <p14:creationId xmlns:p14="http://schemas.microsoft.com/office/powerpoint/2010/main" val="400098538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Container Registry -ACR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211580" y="1861096"/>
            <a:ext cx="107823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Private Container registry</a:t>
            </a:r>
          </a:p>
          <a:p>
            <a:endParaRPr lang="en-GB" sz="3600" dirty="0"/>
          </a:p>
          <a:p>
            <a:r>
              <a:rPr lang="en-GB" sz="3600" dirty="0"/>
              <a:t>Create one using Azure CLI</a:t>
            </a:r>
          </a:p>
          <a:p>
            <a:endParaRPr lang="en-GB" sz="3600" dirty="0"/>
          </a:p>
          <a:p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az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acr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create --resource-group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beardkubes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--name </a:t>
            </a:r>
          </a:p>
          <a:p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beardacr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--location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westeurope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sku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Basic </a:t>
            </a:r>
          </a:p>
          <a:p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--admin-enabled </a:t>
            </a:r>
          </a:p>
        </p:txBody>
      </p:sp>
    </p:spTree>
    <p:extLst>
      <p:ext uri="{BB962C8B-B14F-4D97-AF65-F5344CB8AC3E}">
        <p14:creationId xmlns:p14="http://schemas.microsoft.com/office/powerpoint/2010/main" val="322578111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Docker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249680" y="1838236"/>
            <a:ext cx="9692640" cy="423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Get the latest SQL Server Image</a:t>
            </a:r>
          </a:p>
          <a:p>
            <a:endParaRPr lang="en-GB" sz="1100" dirty="0"/>
          </a:p>
          <a:p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docker pull  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microsoft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/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mssql-server-linux:latest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 </a:t>
            </a:r>
          </a:p>
          <a:p>
            <a:endParaRPr lang="en-GB" sz="1100" dirty="0">
              <a:solidFill>
                <a:schemeClr val="bg2"/>
              </a:solidFill>
              <a:highlight>
                <a:srgbClr val="000000"/>
              </a:highlight>
            </a:endParaRPr>
          </a:p>
          <a:p>
            <a:r>
              <a:rPr lang="en-GB" sz="4000" dirty="0"/>
              <a:t>Create Container and mount volume to host</a:t>
            </a:r>
          </a:p>
          <a:p>
            <a:endParaRPr lang="en-GB" sz="1100" dirty="0"/>
          </a:p>
          <a:p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docker run -d -p 15788:1433 --name 2017 -v C:\MSSQL\BACKUP:/var/opt/mssql/data/backup -e SA_PASSWORD=StupidPassw0rd -e ACCEPT_EULA=Y 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microsoft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/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mssql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-server-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linux</a:t>
            </a:r>
            <a:endParaRPr lang="en-GB" sz="3200" dirty="0">
              <a:solidFill>
                <a:schemeClr val="bg2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5273820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Prepare the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474470" y="1829624"/>
            <a:ext cx="9243060" cy="4262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Restore the database onto the image</a:t>
            </a:r>
          </a:p>
          <a:p>
            <a:endParaRPr lang="en-GB" sz="11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$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restoreDbaDatabaseSplat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@{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SqlCredential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$cred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Path = '/var/opt/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mssql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/data/backup/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BACKUPFILE.bak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'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SqlInstance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'localhost,15788'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useDestinationDefaultDirectories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$true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}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Restore-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DbaDatabase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 @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restoreDbaDatabaseSplat</a:t>
            </a:r>
            <a:endParaRPr lang="en-GB" sz="3200" dirty="0">
              <a:solidFill>
                <a:schemeClr val="bg1"/>
              </a:solidFill>
              <a:highlight>
                <a:srgbClr val="00008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0F8F26-3AE6-400B-AE4E-8C418D5D3DD0}"/>
              </a:ext>
            </a:extLst>
          </p:cNvPr>
          <p:cNvSpPr txBox="1"/>
          <p:nvPr/>
        </p:nvSpPr>
        <p:spPr>
          <a:xfrm>
            <a:off x="4991100" y="6231265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dbatools.io</a:t>
            </a:r>
          </a:p>
        </p:txBody>
      </p:sp>
    </p:spTree>
    <p:extLst>
      <p:ext uri="{BB962C8B-B14F-4D97-AF65-F5344CB8AC3E}">
        <p14:creationId xmlns:p14="http://schemas.microsoft.com/office/powerpoint/2010/main" val="215683577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dataMindsConnect2018_v0.potx" id="{DD0FC766-14DD-4F0C-83F1-B3A28D9ABB3E}" vid="{862FD4F9-D36B-41FC-9D49-622CD53AD8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DA31F6104A3A4AA066FE20E3C10C09" ma:contentTypeVersion="5" ma:contentTypeDescription="Create a new document." ma:contentTypeScope="" ma:versionID="b918684edc88a2885f5c1f6e25c95cee">
  <xsd:schema xmlns:xsd="http://www.w3.org/2001/XMLSchema" xmlns:xs="http://www.w3.org/2001/XMLSchema" xmlns:p="http://schemas.microsoft.com/office/2006/metadata/properties" xmlns:ns2="f1dcad1c-dd7f-4806-87aa-bb799c736be2" xmlns:ns3="65cfbafc-410a-46de-93a1-f4ae006ee4fd" targetNamespace="http://schemas.microsoft.com/office/2006/metadata/properties" ma:root="true" ma:fieldsID="ad25d483b11b9826ca12e5bdc0f9c5d5" ns2:_="" ns3:_="">
    <xsd:import namespace="f1dcad1c-dd7f-4806-87aa-bb799c736be2"/>
    <xsd:import namespace="65cfbafc-410a-46de-93a1-f4ae006ee4f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dcad1c-dd7f-4806-87aa-bb799c736be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cfbafc-410a-46de-93a1-f4ae006ee4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2330879-45D0-4210-A1EF-9024D5958C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BBF194-72B9-4EC5-A361-B534F706BB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dcad1c-dd7f-4806-87aa-bb799c736be2"/>
    <ds:schemaRef ds:uri="65cfbafc-410a-46de-93a1-f4ae006ee4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411B6A-0D45-4DF9-A8FB-694036382670}">
  <ds:schemaRefs>
    <ds:schemaRef ds:uri="http://schemas.microsoft.com/office/2006/metadata/properties"/>
    <ds:schemaRef ds:uri="f1dcad1c-dd7f-4806-87aa-bb799c736be2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65cfbafc-410a-46de-93a1-f4ae006ee4fd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Template_dataMindsConnect2018_v0</Template>
  <TotalTime>108</TotalTime>
  <Words>397</Words>
  <Application>Microsoft Office PowerPoint</Application>
  <PresentationFormat>Widescreen</PresentationFormat>
  <Paragraphs>100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Calibri</vt:lpstr>
      <vt:lpstr>Calibri Light</vt:lpstr>
      <vt:lpstr>Space Mono</vt:lpstr>
      <vt:lpstr>Coo Hew</vt:lpstr>
      <vt:lpstr>AppleStorm</vt:lpstr>
      <vt:lpstr>Arial</vt:lpstr>
      <vt:lpstr>Work Sans</vt:lpstr>
      <vt:lpstr>Corbel</vt:lpstr>
      <vt:lpstr>Kantoorthema</vt:lpstr>
      <vt:lpstr>How Can You Do CI/CD with SQL Databases using AKS and ACR and VSTS?</vt:lpstr>
      <vt:lpstr>PowerPoint Presentation</vt:lpstr>
      <vt:lpstr>PowerPoint Presentation</vt:lpstr>
      <vt:lpstr>Continuous Delivery</vt:lpstr>
      <vt:lpstr>Continuous Integration</vt:lpstr>
      <vt:lpstr>Azure Container Registry -ACR </vt:lpstr>
      <vt:lpstr>Azure Container Registry -ACR </vt:lpstr>
      <vt:lpstr>Build a Docker Image</vt:lpstr>
      <vt:lpstr>Prepare the image</vt:lpstr>
      <vt:lpstr>Push to the ACR</vt:lpstr>
      <vt:lpstr>Push to the ACR</vt:lpstr>
      <vt:lpstr>Push to the ACR</vt:lpstr>
      <vt:lpstr>Now we are ready</vt:lpstr>
      <vt:lpstr>Kubernetes</vt:lpstr>
      <vt:lpstr>Kubernetes</vt:lpstr>
      <vt:lpstr>PowerPoint Presentation</vt:lpstr>
      <vt:lpstr>PowerPoint Presentation</vt:lpstr>
      <vt:lpstr>PowerPoint Presentation</vt:lpstr>
    </vt:vector>
  </TitlesOfParts>
  <Company>RealDolmen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Sewell</dc:creator>
  <cp:lastModifiedBy>Rob Sewell</cp:lastModifiedBy>
  <cp:revision>1</cp:revision>
  <dcterms:created xsi:type="dcterms:W3CDTF">2018-10-08T09:10:44Z</dcterms:created>
  <dcterms:modified xsi:type="dcterms:W3CDTF">2018-10-08T10:59:16Z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0x01010026DA31F6104A3A4AA066FE20E3C10C09</vt:lpwstr>
  </property>
</Properties>
</file>

<file path=docProps/thumbnail.jpeg>
</file>